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F84E4-B484-B18D-32BD-9662C588A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A5235-FFAA-CD71-B3C7-5A61D70F2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BCEE8-2535-2767-89D3-A4E0FEE50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BC31C-BF80-C67D-9BC0-ABB1647B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FFE37-4BCA-E646-13D0-3A833E91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73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6B0A-7A2E-6C2D-0B1D-E692D14EB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5E4D5-45B1-510D-630C-D3791D0DA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64DD5-91C8-60B2-0EB1-787D20A74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3E48B-6009-221F-5F02-FB8703D8F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511B0-8C6A-2464-A240-4FF9D6CAF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08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7880F-319B-27A5-B6DB-87C873804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5B3D8-CE68-0C7B-7AAC-F2E4444F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E3D95-B8EE-C9D5-5994-2308F7DC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1D680-201E-2EF7-D96B-B8EA0F96B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B5101-AFB9-7CF6-F7CF-C9E80AC61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075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7DE4-8B34-C430-E46D-8E2D502E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BD904-8309-5B0E-32D3-730106FC4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64F7A-E0CF-FC74-146A-E85E4147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A0B55-CC44-E5C0-F256-4B3F8B7FF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23462-F1CA-E732-57DA-1913F766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BC8B9A-757E-D2A3-0BC2-D10F79781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111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8374-3EA4-4AF8-5F0C-E1909BF6D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FB587-20A0-1D9E-4F89-5F21DA60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6949F-B6A4-467E-DE78-3B8BAE40F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F50546-6243-6ED5-A333-5905D66AF8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6860D4-A30B-F126-0F64-468F9C6C6F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5CF589-B6C2-D3B7-CA5E-C97A3C04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5AD99A-A575-D665-5358-C1C3B5A0A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A995AB-5433-5BD5-0AA4-E008A12C9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47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18A4B-CE23-2E7D-35EA-6678761FA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AD755-BD89-9ECF-1DF1-C4400402F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18C99-83EA-1936-8C96-3A2F9DF7F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CBE39-E714-5A42-4ED5-6AD2C461E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442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D6B65B-F9F3-BAAB-9D02-93E2D37C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A50FF2-4FC1-17E0-F8E1-EE36984C4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A3E71-57C5-2DA1-42DF-7E495733D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794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B2BB-46F9-120F-2872-4FF13105C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CB85A-E412-2598-1AB3-8A787CD2A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8E76A-48B1-E2F8-A41C-59FB8C2DA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BE46D-EA40-D87F-070C-7C811E830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34BB3F-DD21-F9D3-8B15-09471411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52911-A034-8CCB-DA0F-C7BBF22D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24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887B-AA6A-04B6-E25B-3690051A5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284A4-808F-E803-1689-70F88D03ED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A0127-31EA-320A-5073-C42A93125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AAF664-5A29-0EEA-62D0-78E406628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E48CA-2C91-3D06-9915-F8F1A1A95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DCD81-8216-C28F-E3B8-7B2616754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423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C4987-2670-9F6E-8B52-D2063037C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001B8B-F247-A599-19C6-9668B23C6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BC0D4-CBDF-E9CD-4D9D-3921D1201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415D8-729C-0561-E8DC-0C545ABFC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F8B73-6F8B-1EB0-0D15-F69D9255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660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3172B7-C6C2-410F-4389-FAF8D96C47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4E6EC2-910A-C5EC-88B8-CB90C434A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7F26E-E355-B07F-2E9D-26453EDC7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C461C-DD84-9495-63B7-A5368F7D4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6B8E3-A803-532E-C275-157577CFC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554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471881-0FDA-0879-2FDE-EA88F11FD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087BA-5EA9-2EE6-60B4-BFFAA6317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3E3C8-30E6-7AA8-090D-6792C7F67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ED8B1-6D34-4078-9A36-EE25E586A0BA}" type="datetimeFigureOut">
              <a:rPr lang="en-IN" smtClean="0"/>
              <a:t>30-07-2022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C6DFF-A2BC-0EF7-D3D0-2CC6395576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8CBA6-ADA4-FEA7-98DE-32DA28D9D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8D337-35BF-4602-87C6-3463B3509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33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7C61C-B01E-6DD4-BA79-74A2930BF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52399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Agency FB" panose="020B0503020202020204" pitchFamily="34" charset="0"/>
              </a:rPr>
              <a:t>Internal Development in France, USSR, Britain, Turkey and USA during the 1919-1939</a:t>
            </a:r>
            <a:endParaRPr lang="en-IN" b="1" dirty="0">
              <a:latin typeface="Agency FB" panose="020B05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B2D98-1904-E97C-6E6E-9D3A96027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12192000" cy="5333999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30C5BD98-F2E4-B334-E480-1D06B21F91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8" r="4963" b="55555"/>
          <a:stretch/>
        </p:blipFill>
        <p:spPr>
          <a:xfrm>
            <a:off x="0" y="1524000"/>
            <a:ext cx="11879570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6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9110-639A-2DB6-2B24-A48F78208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230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latin typeface="Algerian" panose="04020705040A02060702" pitchFamily="82" charset="0"/>
              </a:rPr>
              <a:t>National development in France 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645857BC-6115-CA84-5281-747D049DD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95" b="34190"/>
          <a:stretch/>
        </p:blipFill>
        <p:spPr>
          <a:xfrm>
            <a:off x="0" y="855784"/>
            <a:ext cx="12141059" cy="6002215"/>
          </a:xfrm>
        </p:spPr>
      </p:pic>
    </p:spTree>
    <p:extLst>
      <p:ext uri="{BB962C8B-B14F-4D97-AF65-F5344CB8AC3E}">
        <p14:creationId xmlns:p14="http://schemas.microsoft.com/office/powerpoint/2010/main" val="343803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0171D-BAC4-D5FE-3CC8-940E7379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68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>
                <a:latin typeface="Arial Rounded MT Bold" panose="020F0704030504030204" pitchFamily="34" charset="0"/>
              </a:rPr>
              <a:t>Condition of France after first world war </a:t>
            </a:r>
            <a:endParaRPr lang="en-IN" b="1" dirty="0">
              <a:latin typeface="Arial Rounded MT Bold" panose="020F0704030504030204" pitchFamily="34" charset="0"/>
            </a:endParaRPr>
          </a:p>
        </p:txBody>
      </p:sp>
      <p:pic>
        <p:nvPicPr>
          <p:cNvPr id="5" name="Content Placeholder 4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DA14F0B3-4C2D-8B55-58A1-49DAC0F5C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48" b="6718"/>
          <a:stretch/>
        </p:blipFill>
        <p:spPr>
          <a:xfrm>
            <a:off x="0" y="879230"/>
            <a:ext cx="12081546" cy="5978769"/>
          </a:xfrm>
        </p:spPr>
      </p:pic>
    </p:spTree>
    <p:extLst>
      <p:ext uri="{BB962C8B-B14F-4D97-AF65-F5344CB8AC3E}">
        <p14:creationId xmlns:p14="http://schemas.microsoft.com/office/powerpoint/2010/main" val="1320317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FBFBB-F663-6087-055B-78D6D675F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4619587-29CF-06F7-974E-382AA5860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7" r="50823" b="75141"/>
          <a:stretch/>
        </p:blipFill>
        <p:spPr>
          <a:xfrm>
            <a:off x="0" y="0"/>
            <a:ext cx="12207484" cy="6963508"/>
          </a:xfrm>
        </p:spPr>
      </p:pic>
    </p:spTree>
    <p:extLst>
      <p:ext uri="{BB962C8B-B14F-4D97-AF65-F5344CB8AC3E}">
        <p14:creationId xmlns:p14="http://schemas.microsoft.com/office/powerpoint/2010/main" val="109379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A7784-A0C7-C29D-EB88-F2DCBCC1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C09681F-666A-5D01-2FCC-F796F1040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" t="24858" r="50000" b="3746"/>
          <a:stretch/>
        </p:blipFill>
        <p:spPr>
          <a:xfrm>
            <a:off x="0" y="0"/>
            <a:ext cx="12192000" cy="6852092"/>
          </a:xfrm>
        </p:spPr>
      </p:pic>
    </p:spTree>
    <p:extLst>
      <p:ext uri="{BB962C8B-B14F-4D97-AF65-F5344CB8AC3E}">
        <p14:creationId xmlns:p14="http://schemas.microsoft.com/office/powerpoint/2010/main" val="2286552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4145C-4812-D7C4-A558-3282C9DF80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FC1A22-5DAE-0608-01AE-60F0901FBC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EED0BE12-F97B-72FF-90EB-2229F7A2C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7" t="6495" b="58690"/>
          <a:stretch/>
        </p:blipFill>
        <p:spPr>
          <a:xfrm>
            <a:off x="0" y="0"/>
            <a:ext cx="12192000" cy="695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9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2724-2617-A104-601B-813DD31B5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5867D6D-A31C-3955-3C10-33BD7D430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0485" r="1696" b="4824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45892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4881F-1B06-379D-AB52-EA146AF57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2FD2A97-FD08-CCCE-9907-57F6EFA15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" t="7717" r="50000" b="72986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42971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1C8A522-1CB5-3C88-8C90-46E168854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844062"/>
          </a:xfrm>
          <a:solidFill>
            <a:schemeClr val="accent4"/>
          </a:solidFill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Internal development of France between 1919-1939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16F1C21C-BBD7-4539-9366-5E8365E01E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t="27693" r="50000" b="2564"/>
          <a:stretch/>
        </p:blipFill>
        <p:spPr>
          <a:xfrm>
            <a:off x="0" y="668215"/>
            <a:ext cx="12192000" cy="603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24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F2FBD-716D-9094-0662-0E0EC344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B585E24-01CA-B2E0-89EA-218F0E355F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809" r="2444" b="4016"/>
          <a:stretch/>
        </p:blipFill>
        <p:spPr>
          <a:xfrm>
            <a:off x="0" y="0"/>
            <a:ext cx="12285785" cy="6858000"/>
          </a:xfrm>
        </p:spPr>
      </p:pic>
    </p:spTree>
    <p:extLst>
      <p:ext uri="{BB962C8B-B14F-4D97-AF65-F5344CB8AC3E}">
        <p14:creationId xmlns:p14="http://schemas.microsoft.com/office/powerpoint/2010/main" val="3650320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5C0-E8A4-1991-4286-9F6EE9E20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E5E4D3-6AB3-9A72-1578-920C3D9EB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" t="6539" r="50000" b="45236"/>
          <a:stretch/>
        </p:blipFill>
        <p:spPr>
          <a:xfrm>
            <a:off x="0" y="-21311"/>
            <a:ext cx="12192000" cy="6879311"/>
          </a:xfrm>
        </p:spPr>
      </p:pic>
    </p:spTree>
    <p:extLst>
      <p:ext uri="{BB962C8B-B14F-4D97-AF65-F5344CB8AC3E}">
        <p14:creationId xmlns:p14="http://schemas.microsoft.com/office/powerpoint/2010/main" val="1094852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C9704-EF9F-17DD-642E-E2FC8240B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97FC9D-4654-E519-4A45-CD813B580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" t="53956" r="50000" b="5363"/>
          <a:stretch/>
        </p:blipFill>
        <p:spPr>
          <a:xfrm>
            <a:off x="0" y="0"/>
            <a:ext cx="12192000" cy="6740769"/>
          </a:xfrm>
        </p:spPr>
      </p:pic>
    </p:spTree>
    <p:extLst>
      <p:ext uri="{BB962C8B-B14F-4D97-AF65-F5344CB8AC3E}">
        <p14:creationId xmlns:p14="http://schemas.microsoft.com/office/powerpoint/2010/main" val="2950942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E3E2A-6853-D6AA-ABD6-E7BFA39C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C9CA7682-031A-FFCA-838C-932CEEBC5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385" r="3411" b="63152"/>
          <a:stretch/>
        </p:blipFill>
        <p:spPr>
          <a:xfrm>
            <a:off x="0" y="0"/>
            <a:ext cx="12192000" cy="6775938"/>
          </a:xfrm>
        </p:spPr>
      </p:pic>
    </p:spTree>
    <p:extLst>
      <p:ext uri="{BB962C8B-B14F-4D97-AF65-F5344CB8AC3E}">
        <p14:creationId xmlns:p14="http://schemas.microsoft.com/office/powerpoint/2010/main" val="3863326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88EF-34FC-A0A5-A4B0-579CE190E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267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Internal development of soviet union </a:t>
            </a:r>
            <a:endParaRPr lang="en-IN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5673C0B-0122-7BA8-C6ED-0ECCBD128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6848" r="523" b="5632"/>
          <a:stretch/>
        </p:blipFill>
        <p:spPr>
          <a:xfrm>
            <a:off x="0" y="814754"/>
            <a:ext cx="12192000" cy="6008854"/>
          </a:xfrm>
        </p:spPr>
      </p:pic>
    </p:spTree>
    <p:extLst>
      <p:ext uri="{BB962C8B-B14F-4D97-AF65-F5344CB8AC3E}">
        <p14:creationId xmlns:p14="http://schemas.microsoft.com/office/powerpoint/2010/main" val="2817419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50159-88CC-6D65-287D-4E93235DB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A8F73A-AB71-441A-294D-B5E9CD81F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t="39369" r="22512" b="22995"/>
          <a:stretch/>
        </p:blipFill>
        <p:spPr>
          <a:xfrm rot="5400000">
            <a:off x="2667000" y="-2667000"/>
            <a:ext cx="6858000" cy="12192000"/>
          </a:xfrm>
        </p:spPr>
      </p:pic>
    </p:spTree>
    <p:extLst>
      <p:ext uri="{BB962C8B-B14F-4D97-AF65-F5344CB8AC3E}">
        <p14:creationId xmlns:p14="http://schemas.microsoft.com/office/powerpoint/2010/main" val="3443485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26FE-8DDB-2C71-C32F-5AD9AA2E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57883D-7B1C-C807-51E8-5AC864B8C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" r="48596" b="59699"/>
          <a:stretch/>
        </p:blipFill>
        <p:spPr>
          <a:xfrm rot="5400000">
            <a:off x="2604040" y="-2604043"/>
            <a:ext cx="6861999" cy="12070084"/>
          </a:xfrm>
        </p:spPr>
      </p:pic>
    </p:spTree>
    <p:extLst>
      <p:ext uri="{BB962C8B-B14F-4D97-AF65-F5344CB8AC3E}">
        <p14:creationId xmlns:p14="http://schemas.microsoft.com/office/powerpoint/2010/main" val="3560552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0AB4-BA43-9BDD-353E-70C90101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>
                <a:latin typeface="Arial Rounded MT Bold" panose="020F0704030504030204" pitchFamily="34" charset="0"/>
              </a:rPr>
              <a:t>Critically evaluation of the economics policies of soviet union from 1920 to 1939</a:t>
            </a:r>
            <a:endParaRPr lang="en-IN" b="1" dirty="0">
              <a:latin typeface="Arial Rounded MT Bold" panose="020F070403050403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90BA70-1E71-D425-3836-BA6FF4510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3" t="1278" r="22543" b="60338"/>
          <a:stretch/>
        </p:blipFill>
        <p:spPr>
          <a:xfrm rot="5400000">
            <a:off x="3348036" y="-2004218"/>
            <a:ext cx="5495927" cy="12192000"/>
          </a:xfrm>
        </p:spPr>
      </p:pic>
    </p:spTree>
    <p:extLst>
      <p:ext uri="{BB962C8B-B14F-4D97-AF65-F5344CB8AC3E}">
        <p14:creationId xmlns:p14="http://schemas.microsoft.com/office/powerpoint/2010/main" val="3785166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A7244-D535-4A21-F4B0-CDA0E76A3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52940E-5180-0BF0-A2A5-F15E8A0C3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" t="40840" r="44020" b="21712"/>
          <a:stretch/>
        </p:blipFill>
        <p:spPr>
          <a:xfrm rot="5400000">
            <a:off x="2611784" y="-2594200"/>
            <a:ext cx="6968431" cy="12192000"/>
          </a:xfrm>
        </p:spPr>
      </p:pic>
    </p:spTree>
    <p:extLst>
      <p:ext uri="{BB962C8B-B14F-4D97-AF65-F5344CB8AC3E}">
        <p14:creationId xmlns:p14="http://schemas.microsoft.com/office/powerpoint/2010/main" val="1961506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7707-DD86-4D61-A9B9-CCBA0F1F8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8A592B-BF8C-9BF7-C187-4BAEDB4EF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8" t="40031" r="21519" b="20904"/>
          <a:stretch/>
        </p:blipFill>
        <p:spPr>
          <a:xfrm rot="5400000">
            <a:off x="2683547" y="-2650454"/>
            <a:ext cx="6824908" cy="12192000"/>
          </a:xfrm>
        </p:spPr>
      </p:pic>
    </p:spTree>
    <p:extLst>
      <p:ext uri="{BB962C8B-B14F-4D97-AF65-F5344CB8AC3E}">
        <p14:creationId xmlns:p14="http://schemas.microsoft.com/office/powerpoint/2010/main" val="773398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0C4A5-7016-9BBF-7FB4-90B244D0B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9A5B38-3815-D42A-81CB-330A41AFD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" t="2314" r="44782" b="59160"/>
          <a:stretch/>
        </p:blipFill>
        <p:spPr>
          <a:xfrm rot="5400000">
            <a:off x="2652346" y="-2681653"/>
            <a:ext cx="6887309" cy="12192002"/>
          </a:xfrm>
        </p:spPr>
      </p:pic>
    </p:spTree>
    <p:extLst>
      <p:ext uri="{BB962C8B-B14F-4D97-AF65-F5344CB8AC3E}">
        <p14:creationId xmlns:p14="http://schemas.microsoft.com/office/powerpoint/2010/main" val="4208487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735CE-EACE-5F13-951B-5F413E277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A34FF3-076B-4694-54B3-B94813BCD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9" t="3391" r="22663" b="59430"/>
          <a:stretch/>
        </p:blipFill>
        <p:spPr>
          <a:xfrm rot="5400000">
            <a:off x="2617644" y="-2588339"/>
            <a:ext cx="6986020" cy="12162695"/>
          </a:xfrm>
        </p:spPr>
      </p:pic>
    </p:spTree>
    <p:extLst>
      <p:ext uri="{BB962C8B-B14F-4D97-AF65-F5344CB8AC3E}">
        <p14:creationId xmlns:p14="http://schemas.microsoft.com/office/powerpoint/2010/main" val="2208001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9713-4284-291B-6621-687294C93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6CE396-2356-7141-BA9B-667177A09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40302" r="23807" b="22250"/>
          <a:stretch/>
        </p:blipFill>
        <p:spPr>
          <a:xfrm rot="5400000">
            <a:off x="2572512" y="-2572512"/>
            <a:ext cx="7046976" cy="12192000"/>
          </a:xfrm>
        </p:spPr>
      </p:pic>
    </p:spTree>
    <p:extLst>
      <p:ext uri="{BB962C8B-B14F-4D97-AF65-F5344CB8AC3E}">
        <p14:creationId xmlns:p14="http://schemas.microsoft.com/office/powerpoint/2010/main" val="726240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4705-747A-53D5-B7D8-F4A02D809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861"/>
            <a:ext cx="12192000" cy="177604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>
                <a:latin typeface="Rockwell Nova Extra Bold" panose="020B0604020202020204" pitchFamily="18" charset="0"/>
              </a:rPr>
              <a:t>Crtically</a:t>
            </a:r>
            <a:r>
              <a:rPr lang="en-US" dirty="0">
                <a:latin typeface="Rockwell Nova Extra Bold" panose="020B0604020202020204" pitchFamily="18" charset="0"/>
              </a:rPr>
              <a:t> evaluation of the foreign policy of soviet union from 1920 to 1939</a:t>
            </a:r>
            <a:endParaRPr lang="en-IN" dirty="0">
              <a:latin typeface="Rockwell Nova Extra Bold" panose="020B0604020202020204" pitchFamily="18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D389560-3FBF-9255-5D15-ABBA2BA61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" t="2423" r="44020" b="59429"/>
          <a:stretch/>
        </p:blipFill>
        <p:spPr>
          <a:xfrm rot="5400000">
            <a:off x="3461121" y="-2019182"/>
            <a:ext cx="5269760" cy="12192000"/>
          </a:xfrm>
        </p:spPr>
      </p:pic>
    </p:spTree>
    <p:extLst>
      <p:ext uri="{BB962C8B-B14F-4D97-AF65-F5344CB8AC3E}">
        <p14:creationId xmlns:p14="http://schemas.microsoft.com/office/powerpoint/2010/main" val="705292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19C63-92F4-E812-5F9E-A0B6B671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00AE5DE-0A59-BEE5-9E3D-8CB87C581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3" t="2853" r="22282" b="58621"/>
          <a:stretch/>
        </p:blipFill>
        <p:spPr>
          <a:xfrm rot="5400000">
            <a:off x="2611357" y="-2611361"/>
            <a:ext cx="6858001" cy="12080721"/>
          </a:xfrm>
        </p:spPr>
      </p:pic>
    </p:spTree>
    <p:extLst>
      <p:ext uri="{BB962C8B-B14F-4D97-AF65-F5344CB8AC3E}">
        <p14:creationId xmlns:p14="http://schemas.microsoft.com/office/powerpoint/2010/main" val="679659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E3748-8473-DD7A-B38B-EDF5FACB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7FD9AD38-20FC-E025-BE8C-D71969231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" t="39224" r="23426" b="23058"/>
          <a:stretch/>
        </p:blipFill>
        <p:spPr>
          <a:xfrm rot="5400000">
            <a:off x="2751992" y="-2734409"/>
            <a:ext cx="6705600" cy="12174418"/>
          </a:xfrm>
        </p:spPr>
      </p:pic>
    </p:spTree>
    <p:extLst>
      <p:ext uri="{BB962C8B-B14F-4D97-AF65-F5344CB8AC3E}">
        <p14:creationId xmlns:p14="http://schemas.microsoft.com/office/powerpoint/2010/main" val="3522404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D02A-E235-5FEA-F732-D624CCF85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DAC9FE05-94C5-E735-883C-6794974B6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" t="1776" r="23808" b="59967"/>
          <a:stretch/>
        </p:blipFill>
        <p:spPr>
          <a:xfrm rot="5400000">
            <a:off x="2669929" y="-2664069"/>
            <a:ext cx="6858002" cy="12186139"/>
          </a:xfrm>
        </p:spPr>
      </p:pic>
    </p:spTree>
    <p:extLst>
      <p:ext uri="{BB962C8B-B14F-4D97-AF65-F5344CB8AC3E}">
        <p14:creationId xmlns:p14="http://schemas.microsoft.com/office/powerpoint/2010/main" val="3680539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86C35-D88C-EB7B-CAA6-7C22D0928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A24A47F-4DB6-CA76-B2CB-8FCF768A3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" t="40031" r="85969" b="22251"/>
          <a:stretch/>
        </p:blipFill>
        <p:spPr>
          <a:xfrm rot="5400000">
            <a:off x="2458923" y="-2488072"/>
            <a:ext cx="6693881" cy="11670025"/>
          </a:xfrm>
        </p:spPr>
      </p:pic>
    </p:spTree>
    <p:extLst>
      <p:ext uri="{BB962C8B-B14F-4D97-AF65-F5344CB8AC3E}">
        <p14:creationId xmlns:p14="http://schemas.microsoft.com/office/powerpoint/2010/main" val="3819917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A2C1-B239-4E9E-C42B-9BE6883A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42645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Critically </a:t>
            </a:r>
            <a:r>
              <a:rPr lang="en-US" dirty="0" err="1">
                <a:latin typeface="Algerian" panose="04020705040A02060702" pitchFamily="82" charset="0"/>
              </a:rPr>
              <a:t>evalution</a:t>
            </a:r>
            <a:r>
              <a:rPr lang="en-US" dirty="0">
                <a:latin typeface="Algerian" panose="04020705040A02060702" pitchFamily="82" charset="0"/>
              </a:rPr>
              <a:t> of the impact of the soviet union in world order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B304E73-D8EB-672A-9472-24E62FA42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7" t="40031" r="23427" b="22789"/>
          <a:stretch/>
        </p:blipFill>
        <p:spPr>
          <a:xfrm rot="5400000">
            <a:off x="3288322" y="-2045676"/>
            <a:ext cx="5615351" cy="12191999"/>
          </a:xfrm>
        </p:spPr>
      </p:pic>
    </p:spTree>
    <p:extLst>
      <p:ext uri="{BB962C8B-B14F-4D97-AF65-F5344CB8AC3E}">
        <p14:creationId xmlns:p14="http://schemas.microsoft.com/office/powerpoint/2010/main" val="3404463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5F566-C151-8E5F-865A-FD858CC8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D312A67-0B56-C1E1-E0E8-EECD2B1C8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9" t="2045" r="22282" b="58891"/>
          <a:stretch/>
        </p:blipFill>
        <p:spPr>
          <a:xfrm rot="5400000">
            <a:off x="2661136" y="-2672863"/>
            <a:ext cx="6858000" cy="12203725"/>
          </a:xfrm>
        </p:spPr>
      </p:pic>
    </p:spTree>
    <p:extLst>
      <p:ext uri="{BB962C8B-B14F-4D97-AF65-F5344CB8AC3E}">
        <p14:creationId xmlns:p14="http://schemas.microsoft.com/office/powerpoint/2010/main" val="21006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67257-6EF7-B3F1-A418-4476F424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21EC2344-6E63-6D27-AE4E-4ACE272BC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40570" r="81011" b="22520"/>
          <a:stretch/>
        </p:blipFill>
        <p:spPr>
          <a:xfrm rot="5400000">
            <a:off x="2652550" y="-2617380"/>
            <a:ext cx="6858001" cy="12092764"/>
          </a:xfrm>
        </p:spPr>
      </p:pic>
    </p:spTree>
    <p:extLst>
      <p:ext uri="{BB962C8B-B14F-4D97-AF65-F5344CB8AC3E}">
        <p14:creationId xmlns:p14="http://schemas.microsoft.com/office/powerpoint/2010/main" val="3760077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D722-0DB4-93E6-F9DD-FFD05FE0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>
                <a:latin typeface="Rockwell Nova Extra Bold" panose="02060903020205020403" pitchFamily="18" charset="0"/>
              </a:rPr>
              <a:t>Internal Development in Britain</a:t>
            </a:r>
            <a:endParaRPr lang="en-IN" dirty="0">
              <a:latin typeface="Rockwell Nova Extra Bold" panose="02060903020205020403" pitchFamily="18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5DEE318-D4A3-BFB1-4B8F-21BD212E8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t="40571" r="21900" b="21980"/>
          <a:stretch/>
        </p:blipFill>
        <p:spPr>
          <a:xfrm rot="5400000">
            <a:off x="3408459" y="-2082896"/>
            <a:ext cx="5281297" cy="12098218"/>
          </a:xfrm>
        </p:spPr>
      </p:pic>
    </p:spTree>
    <p:extLst>
      <p:ext uri="{BB962C8B-B14F-4D97-AF65-F5344CB8AC3E}">
        <p14:creationId xmlns:p14="http://schemas.microsoft.com/office/powerpoint/2010/main" val="963781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6619-7D2C-CD4C-E7F7-374266B6F6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D51FB9-E746-05C9-B727-62A86DEC26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D00DE97-E6D4-EF5E-8E5B-BE404529E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" t="3504" r="22053" b="59060"/>
          <a:stretch/>
        </p:blipFill>
        <p:spPr>
          <a:xfrm rot="5400000">
            <a:off x="2628902" y="-2705097"/>
            <a:ext cx="6934197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55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FE73-7D22-E9A4-C74F-C0E29CA49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25B43-1976-F721-943B-C36A25607F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4E4BE9-4627-E4A1-6CCF-0A33A094B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" t="39915" r="44152" b="22992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87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ACCAC-3BDD-38E0-CFD3-95861F5DE0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274062" cy="1097279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000" dirty="0">
                <a:latin typeface="Algerian" panose="04020705040A02060702" pitchFamily="82" charset="0"/>
              </a:rPr>
              <a:t>The policy of appeasement followed by Britain in the 1930’s</a:t>
            </a:r>
            <a:endParaRPr lang="en-IN" sz="4000" dirty="0"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80F11-AF64-4B4C-B881-445D4BE4A3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B3EC9F-5FFB-F35C-A765-C6354D29AE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" t="3034" r="22053" b="60085"/>
          <a:stretch/>
        </p:blipFill>
        <p:spPr>
          <a:xfrm rot="5400000">
            <a:off x="3215642" y="-2118359"/>
            <a:ext cx="5760718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376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14BD-D6D7-0ED6-97A7-BADF4918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10B6CA4B-BFD0-9777-238C-7E75F11E1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" t="39353" r="22067" b="23662"/>
          <a:stretch/>
        </p:blipFill>
        <p:spPr>
          <a:xfrm rot="5400000">
            <a:off x="2667001" y="-2666997"/>
            <a:ext cx="6857999" cy="12192002"/>
          </a:xfrm>
        </p:spPr>
      </p:pic>
    </p:spTree>
    <p:extLst>
      <p:ext uri="{BB962C8B-B14F-4D97-AF65-F5344CB8AC3E}">
        <p14:creationId xmlns:p14="http://schemas.microsoft.com/office/powerpoint/2010/main" val="3523764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10FBF-3660-73BE-DCD1-D6527AE8C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38F45BF-B99F-050B-E063-E3DD9F604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5" t="4055" r="50884" b="59699"/>
          <a:stretch/>
        </p:blipFill>
        <p:spPr>
          <a:xfrm rot="5400000">
            <a:off x="2561494" y="-2561491"/>
            <a:ext cx="6858001" cy="11980986"/>
          </a:xfrm>
        </p:spPr>
      </p:pic>
    </p:spTree>
    <p:extLst>
      <p:ext uri="{BB962C8B-B14F-4D97-AF65-F5344CB8AC3E}">
        <p14:creationId xmlns:p14="http://schemas.microsoft.com/office/powerpoint/2010/main" val="523650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7FF3-0D31-61BB-0FDE-BCC115CD7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372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>
                <a:latin typeface="Agency FB" panose="020B0503020202020204" pitchFamily="34" charset="0"/>
              </a:rPr>
              <a:t>National Development in Turkey 1919-1939</a:t>
            </a:r>
            <a:endParaRPr lang="en-IN" dirty="0">
              <a:latin typeface="Agency FB" panose="020B0503020202020204" pitchFamily="34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9F6DC08-0E2B-CDC1-2AA1-1E189F917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4" t="3629" r="21573" b="60359"/>
          <a:stretch/>
        </p:blipFill>
        <p:spPr>
          <a:xfrm rot="5400000">
            <a:off x="3080393" y="-2306673"/>
            <a:ext cx="6031212" cy="12192001"/>
          </a:xfrm>
        </p:spPr>
      </p:pic>
    </p:spTree>
    <p:extLst>
      <p:ext uri="{BB962C8B-B14F-4D97-AF65-F5344CB8AC3E}">
        <p14:creationId xmlns:p14="http://schemas.microsoft.com/office/powerpoint/2010/main" val="2879145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52D24-D57A-D079-A67C-D22430FAA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F8EFA5A-CAAD-8900-8AB4-79531C906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5" t="3931" r="23183" b="58891"/>
          <a:stretch/>
        </p:blipFill>
        <p:spPr>
          <a:xfrm rot="16200000">
            <a:off x="2538154" y="-2582488"/>
            <a:ext cx="7115693" cy="12192001"/>
          </a:xfrm>
        </p:spPr>
      </p:pic>
    </p:spTree>
    <p:extLst>
      <p:ext uri="{BB962C8B-B14F-4D97-AF65-F5344CB8AC3E}">
        <p14:creationId xmlns:p14="http://schemas.microsoft.com/office/powerpoint/2010/main" val="2311701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F9B8F-795A-5990-3EC7-E8ADDF9C8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66278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NATIONAL DEVELOPMENT IN USA </a:t>
            </a:r>
            <a:endParaRPr lang="en-IN" b="1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80FFEDA-CA4E-09D9-DE04-4F86B0E54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t="4931" r="79890" b="59420"/>
          <a:stretch/>
        </p:blipFill>
        <p:spPr>
          <a:xfrm rot="16200000">
            <a:off x="3045596" y="-2271873"/>
            <a:ext cx="6084278" cy="12175468"/>
          </a:xfrm>
        </p:spPr>
      </p:pic>
    </p:spTree>
    <p:extLst>
      <p:ext uri="{BB962C8B-B14F-4D97-AF65-F5344CB8AC3E}">
        <p14:creationId xmlns:p14="http://schemas.microsoft.com/office/powerpoint/2010/main" val="1876352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5DD8-5658-E48D-3B41-616CF4E760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AF88B4-9BBA-998A-55D8-93E9D88F84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185C443-B49F-7457-9E56-F1D1613513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9" t="40427" r="24230" b="20427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50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54CD-A874-D25F-08B8-AA973467A1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649A30-479C-7D55-B488-020668280E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0BE5B5-5555-7227-0AE6-F39EC16689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3846" r="24230" b="59061"/>
          <a:stretch/>
        </p:blipFill>
        <p:spPr>
          <a:xfrm rot="16200000">
            <a:off x="2686965" y="-2647035"/>
            <a:ext cx="6818069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66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B6823-C865-BCF5-0230-9BBEC018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vvvvvv</a:t>
            </a:r>
            <a:endParaRPr lang="en-IN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41C8605-8785-E057-266C-0DC0610F94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3" t="41379" r="22802" b="22519"/>
          <a:stretch/>
        </p:blipFill>
        <p:spPr>
          <a:xfrm rot="16200000">
            <a:off x="2667854" y="-2666148"/>
            <a:ext cx="6856293" cy="12192002"/>
          </a:xfrm>
        </p:spPr>
      </p:pic>
    </p:spTree>
    <p:extLst>
      <p:ext uri="{BB962C8B-B14F-4D97-AF65-F5344CB8AC3E}">
        <p14:creationId xmlns:p14="http://schemas.microsoft.com/office/powerpoint/2010/main" val="3900896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99</Words>
  <Application>Microsoft Office PowerPoint</Application>
  <PresentationFormat>Widescreen</PresentationFormat>
  <Paragraphs>13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Agency FB</vt:lpstr>
      <vt:lpstr>Algerian</vt:lpstr>
      <vt:lpstr>Arial</vt:lpstr>
      <vt:lpstr>Arial Black</vt:lpstr>
      <vt:lpstr>Arial Rounded MT Bold</vt:lpstr>
      <vt:lpstr>Calibri</vt:lpstr>
      <vt:lpstr>Calibri Light</vt:lpstr>
      <vt:lpstr>Rockwell Nova Extra Bold</vt:lpstr>
      <vt:lpstr>Office Theme</vt:lpstr>
      <vt:lpstr>Internal Development in France, USSR, Britain, Turkey and USA during the 1919-1939</vt:lpstr>
      <vt:lpstr>National development in France </vt:lpstr>
      <vt:lpstr>Condition of France after first world war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Internal development of soviet union </vt:lpstr>
      <vt:lpstr>PowerPoint Presentation</vt:lpstr>
      <vt:lpstr>PowerPoint Presentation</vt:lpstr>
      <vt:lpstr>Critically evaluation of the economics policies of soviet union from 1920 to 1939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Crtically evaluation of the foreign policy of soviet union from 1920 to 1939</vt:lpstr>
      <vt:lpstr>PowerPoint Presentation</vt:lpstr>
      <vt:lpstr>PowerPoint Presentation</vt:lpstr>
      <vt:lpstr>PowerPoint Presentation</vt:lpstr>
      <vt:lpstr>PowerPoint Presentation</vt:lpstr>
      <vt:lpstr>Critically evalution of the impact of the soviet union in world order </vt:lpstr>
      <vt:lpstr>PowerPoint Presentation</vt:lpstr>
      <vt:lpstr>PowerPoint Presentation</vt:lpstr>
      <vt:lpstr>Internal Development in Britain</vt:lpstr>
      <vt:lpstr>PowerPoint Presentation</vt:lpstr>
      <vt:lpstr>PowerPoint Presentation</vt:lpstr>
      <vt:lpstr>The policy of appeasement followed by Britain in the 1930’s</vt:lpstr>
      <vt:lpstr>PowerPoint Presentation</vt:lpstr>
      <vt:lpstr>PowerPoint Presentation</vt:lpstr>
      <vt:lpstr>National Development in Turkey 1919-1939</vt:lpstr>
      <vt:lpstr>PowerPoint Presentation</vt:lpstr>
      <vt:lpstr>NATIONAL DEVELOPMENT IN USA </vt:lpstr>
      <vt:lpstr>PowerPoint Presentation</vt:lpstr>
      <vt:lpstr>PowerPoint Presentation</vt:lpstr>
      <vt:lpstr>vvvvvv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Development in France, USSR, Britain, Turkey and USA during the 1919-1939</dc:title>
  <dc:creator>Govt College Paonta</dc:creator>
  <cp:lastModifiedBy>Govt College Paonta</cp:lastModifiedBy>
  <cp:revision>1</cp:revision>
  <dcterms:created xsi:type="dcterms:W3CDTF">2022-07-30T08:01:25Z</dcterms:created>
  <dcterms:modified xsi:type="dcterms:W3CDTF">2022-07-30T11:46:24Z</dcterms:modified>
</cp:coreProperties>
</file>